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1"/>
    <p:restoredTop sz="94700"/>
  </p:normalViewPr>
  <p:slideViewPr>
    <p:cSldViewPr snapToGrid="0" snapToObjects="1">
      <p:cViewPr varScale="1">
        <p:scale>
          <a:sx n="134" d="100"/>
          <a:sy n="134" d="100"/>
        </p:scale>
        <p:origin x="208" y="4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CEEF65-D2A9-E5C7-7645-B391A41C9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2741BD-4AB4-4C1A-2245-3F8129248C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B9DA6-B802-9A47-BC2B-65DD21AF433B}" type="datetimeFigureOut">
              <a:rPr lang="en-US" smtClean="0"/>
              <a:t>6/30/23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6BF2DC-E073-A6EC-0C4A-41EF4A2E07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86A98B-6664-41C9-4CC4-6498BBD218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47777-9368-B643-9953-C9CA67C27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59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76F67-E088-E941-83F1-CCAD42E1F85F}" type="datetimeFigureOut">
              <a:rPr lang="en-US" smtClean="0"/>
              <a:t>6/30/23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C3D69-8BA2-F342-8E80-88A32D164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6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348871"/>
            <a:ext cx="8420100" cy="2070219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Friday, June 30, 2023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3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573B8A-E025-564F-A1F9-CB2E1619BF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0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AFB200-0970-7D45-852F-2525F207AD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745395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 b="0" i="0">
                <a:solidFill>
                  <a:schemeClr val="accent6"/>
                </a:solidFill>
                <a:latin typeface="Source Sans Pro" panose="020B0503030403020204" pitchFamily="34" charset="0"/>
              </a:defRPr>
            </a:lvl2pPr>
            <a:lvl3pPr marL="914400" indent="0" fontAlgn="t">
              <a:buFontTx/>
              <a:buNone/>
              <a:defRPr b="0" i="0">
                <a:solidFill>
                  <a:schemeClr val="accent6"/>
                </a:solidFill>
                <a:latin typeface="Source Sans Pro" panose="020B0503030403020204" pitchFamily="34" charset="0"/>
              </a:defRPr>
            </a:lvl3pPr>
            <a:lvl4pPr marL="1371600" indent="0" fontAlgn="t">
              <a:buFontTx/>
              <a:buNone/>
              <a:defRPr b="0" i="0">
                <a:solidFill>
                  <a:schemeClr val="accent6"/>
                </a:solidFill>
                <a:latin typeface="Source Sans Pro" panose="020B0503030403020204" pitchFamily="34" charset="0"/>
              </a:defRPr>
            </a:lvl4pPr>
            <a:lvl5pPr marL="1828800" indent="0" fontAlgn="t">
              <a:buFontTx/>
              <a:buNone/>
              <a:defRPr b="0" i="0">
                <a:solidFill>
                  <a:schemeClr val="accent6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FE3BFA-A32F-5041-363D-E6128FBF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915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1D3449-DABC-3E4B-8EAE-4D8C06E5E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6789306-0FB9-BF01-F80D-E3702F03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094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029FD4-D417-9C44-9AD1-FABBC31402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FB858B5-7360-E501-8D14-34B42F749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02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BF931D-12AA-CF4E-B254-73278025C8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A6957B-37C1-BDB6-2730-E592645C7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04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64D16B-278E-9858-EE21-CE441D6E07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B857C8-7EE2-4CBA-8BE0-269EE60BC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58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26B742-5715-CD77-BDF0-986ACA99DF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D9C4262-3683-813D-8348-DB425170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78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468FC7-B1C5-7542-A6F1-F601234FF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1331496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51621"/>
            <a:ext cx="100965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800100" indent="-342900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2pPr>
            <a:lvl3pPr marL="1257300" indent="-342900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3pPr>
            <a:lvl4pPr marL="1657350" indent="-285750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3EEB066-1BC9-D87D-DB25-756BE4FF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47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27B309-D6AB-D24B-B0E8-9B73352D2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59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900" y="2398210"/>
            <a:ext cx="5867400" cy="33167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800100" indent="-342900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2pPr>
            <a:lvl3pPr marL="1257300" indent="-342900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3pPr>
            <a:lvl4pPr marL="1657350" indent="-285750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B565758-2397-8DAC-AE2F-8FDB66A2E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44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4F326A-0F7B-A048-91BE-E4EB52271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2398210"/>
            <a:ext cx="5867400" cy="3431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F208E12-B610-78AD-5DE2-A1CD1F37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9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348871"/>
            <a:ext cx="8420100" cy="2070219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Friday, June 30, 2023</a:t>
            </a:r>
          </a:p>
        </p:txBody>
      </p:sp>
    </p:spTree>
    <p:extLst>
      <p:ext uri="{BB962C8B-B14F-4D97-AF65-F5344CB8AC3E}">
        <p14:creationId xmlns:p14="http://schemas.microsoft.com/office/powerpoint/2010/main" val="1164037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AD8B62-5F31-954A-9238-D6BC2EE85B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594C3A-36A4-B841-80DA-2D7BE0C6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515600" cy="13314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1761-7040-7A4D-A77A-52FB4297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800100" indent="-342900" fontAlgn="t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2pPr>
            <a:lvl3pPr marL="1257300" indent="-342900" fontAlgn="t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3pPr>
            <a:lvl4pPr marL="1657350" indent="-285750" fontAlgn="t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7CEFC-7993-474C-ADAF-D21CD1CC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9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800100" indent="-342900" fontAlgn="t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2pPr>
            <a:lvl3pPr marL="1257300" indent="-342900" fontAlgn="t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3pPr>
            <a:lvl4pPr marL="1657350" indent="-285750" fontAlgn="t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13A61-119B-7146-BF47-6BA5EE86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EE4042-A962-F411-1597-89782508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37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993E4E6-4BB9-DD46-AF2B-F3BDB2D71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908C7C-320B-524C-98FB-DE1BCAC0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75591"/>
            <a:ext cx="10326688" cy="1325563"/>
          </a:xfrm>
        </p:spPr>
        <p:txBody>
          <a:bodyPr/>
          <a:lstStyle>
            <a:lvl1pPr fontAlgn="b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97133-9621-1E44-A42A-0C834C82B5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28701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100" b="0" i="0">
                <a:solidFill>
                  <a:schemeClr val="accent2"/>
                </a:solidFill>
                <a:latin typeface="Source Sans Pro" panose="020B0503030403020204" pitchFamily="34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683D9-25AA-BD48-8E55-40D6E40CE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1" y="2639825"/>
            <a:ext cx="4229100" cy="3684588"/>
          </a:xfrm>
        </p:spPr>
        <p:txBody>
          <a:bodyPr/>
          <a:lstStyle>
            <a:lvl1pPr marL="342900" indent="-342900" fontAlgn="t">
              <a:buFont typeface="Wingdings" pitchFamily="2" charset="2"/>
              <a:buChar char="§"/>
              <a:defRPr sz="2400">
                <a:solidFill>
                  <a:schemeClr val="accent6"/>
                </a:solidFill>
              </a:defRPr>
            </a:lvl1pPr>
            <a:lvl2pPr marL="800100" indent="-342900" fontAlgn="t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2pPr>
            <a:lvl3pPr marL="1257300" indent="-342900" fontAlgn="t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3pPr>
            <a:lvl4pPr marL="1657350" indent="-285750" fontAlgn="t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FD85B-DF11-484D-8B88-8EC6A17B119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057900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100" b="0" i="0">
                <a:solidFill>
                  <a:schemeClr val="accent2"/>
                </a:solidFill>
                <a:latin typeface="Source Sans Pro" panose="020B0503030403020204" pitchFamily="34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EE1B7-4789-B243-B467-11E2AF637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7900" y="2639825"/>
            <a:ext cx="4229100" cy="3684588"/>
          </a:xfrm>
        </p:spPr>
        <p:txBody>
          <a:bodyPr/>
          <a:lstStyle>
            <a:lvl1pPr marL="342900" indent="-342900" fontAlgn="t">
              <a:buFont typeface="Wingdings" pitchFamily="2" charset="2"/>
              <a:buChar char="§"/>
              <a:defRPr sz="2400">
                <a:solidFill>
                  <a:schemeClr val="accent6"/>
                </a:solidFill>
              </a:defRPr>
            </a:lvl1pPr>
            <a:lvl2pPr marL="800100" indent="-342900" fontAlgn="t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2pPr>
            <a:lvl3pPr marL="1257300" indent="-342900" fontAlgn="t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3pPr>
            <a:lvl4pPr marL="1657350" indent="-285750" fontAlgn="t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BC4E10-801A-2B48-A8CA-F3F611F0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1F8C9D-4B50-F3DC-32B2-56C517FB0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083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4732C2-D059-C646-B698-5B2FD1A90D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457E6-5EC3-2F40-B70F-3D888AB6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7E0E31D-DB88-1ECA-E4B7-88967507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82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5485F-9C52-BF4D-8D8F-CEE134F0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BAD43A9-785B-21AF-FB61-A87D5B04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85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BA6AE7-359E-1A44-B294-5FAAE1F833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FB05BA-D49F-4541-A42A-8928DC18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7D310-2830-4442-A596-6328AF88C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4A9B-6EDF-194B-B975-30C3130B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0" y="987425"/>
            <a:ext cx="5297488" cy="4873625"/>
          </a:xfrm>
        </p:spPr>
        <p:txBody>
          <a:bodyPr/>
          <a:lstStyle>
            <a:lvl1pPr marL="0" indent="0" fontAlgn="t">
              <a:buFontTx/>
              <a:buNone/>
              <a:defRPr sz="3200">
                <a:solidFill>
                  <a:schemeClr val="accent6"/>
                </a:solidFill>
              </a:defRPr>
            </a:lvl1pPr>
            <a:lvl2pPr marL="914400" indent="-457200" fontAlgn="t">
              <a:buFont typeface="Wingdings" pitchFamily="2" charset="2"/>
              <a:buChar char="§"/>
              <a:defRPr sz="2800">
                <a:solidFill>
                  <a:schemeClr val="accent6"/>
                </a:solidFill>
              </a:defRPr>
            </a:lvl2pPr>
            <a:lvl3pPr marL="1257300" indent="-342900" fontAlgn="t">
              <a:buFont typeface="Wingdings" pitchFamily="2" charset="2"/>
              <a:buChar char="§"/>
              <a:defRPr sz="2400">
                <a:solidFill>
                  <a:schemeClr val="accent6"/>
                </a:solidFill>
              </a:defRPr>
            </a:lvl3pPr>
            <a:lvl4pPr marL="1714500" indent="-342900" fontAlgn="t">
              <a:buFont typeface="Wingdings" pitchFamily="2" charset="2"/>
              <a:buChar char="§"/>
              <a:defRPr sz="2000"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2C7AF-30BF-AF43-AE09-1E1EFFD2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0B565A-8CC7-22CB-2CD8-44247E7B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7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C42635-D73E-3D40-80C1-7534354BF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452" y="987424"/>
            <a:ext cx="4215848" cy="961689"/>
          </a:xfrm>
        </p:spPr>
        <p:txBody>
          <a:bodyPr anchor="b"/>
          <a:lstStyle>
            <a:lvl1pPr fontAlgn="b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7452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684E0D0-519C-CE25-F6B7-B00179BD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62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1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732105"/>
            <a:ext cx="8420100" cy="896795"/>
          </a:xfrm>
        </p:spPr>
        <p:txBody>
          <a:bodyPr anchor="t" anchorCtr="0">
            <a:noAutofit/>
          </a:bodyPr>
          <a:lstStyle>
            <a:lvl1pPr>
              <a:defRPr sz="5400" spc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D5C3B5-9C73-BA41-B510-C6FC41E13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7750" y="2628901"/>
            <a:ext cx="5867400" cy="2362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Closing remarks and information.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Friday, June 30, 2023</a:t>
            </a:r>
          </a:p>
        </p:txBody>
      </p:sp>
    </p:spTree>
    <p:extLst>
      <p:ext uri="{BB962C8B-B14F-4D97-AF65-F5344CB8AC3E}">
        <p14:creationId xmlns:p14="http://schemas.microsoft.com/office/powerpoint/2010/main" val="229963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00"/>
            <a:ext cx="10096500" cy="204937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B7F4F-35DF-5743-B759-320B0E54B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4142874"/>
            <a:ext cx="5867401" cy="1215189"/>
          </a:xfrm>
        </p:spPr>
        <p:txBody>
          <a:bodyPr/>
          <a:lstStyle>
            <a:lvl1pPr marL="0" indent="0" algn="l">
              <a:buNone/>
              <a:defRPr sz="3200" b="0" i="0" cap="all" spc="50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Friday, June 30, 2023</a:t>
            </a:r>
          </a:p>
        </p:txBody>
      </p:sp>
    </p:spTree>
    <p:extLst>
      <p:ext uri="{BB962C8B-B14F-4D97-AF65-F5344CB8AC3E}">
        <p14:creationId xmlns:p14="http://schemas.microsoft.com/office/powerpoint/2010/main" val="308600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00"/>
            <a:ext cx="10096500" cy="204937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B7F4F-35DF-5743-B759-320B0E54B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4142874"/>
            <a:ext cx="5867401" cy="1215189"/>
          </a:xfrm>
        </p:spPr>
        <p:txBody>
          <a:bodyPr/>
          <a:lstStyle>
            <a:lvl1pPr marL="0" indent="0" algn="l">
              <a:buNone/>
              <a:defRPr sz="3200" b="0" i="0" cap="all" spc="50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Friday, June 30, 2023</a:t>
            </a:r>
          </a:p>
        </p:txBody>
      </p:sp>
    </p:spTree>
    <p:extLst>
      <p:ext uri="{BB962C8B-B14F-4D97-AF65-F5344CB8AC3E}">
        <p14:creationId xmlns:p14="http://schemas.microsoft.com/office/powerpoint/2010/main" val="206051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23723"/>
            <a:ext cx="8420100" cy="17051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931138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3215769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Friday, June 30, 2023</a:t>
            </a:r>
          </a:p>
        </p:txBody>
      </p:sp>
    </p:spTree>
    <p:extLst>
      <p:ext uri="{BB962C8B-B14F-4D97-AF65-F5344CB8AC3E}">
        <p14:creationId xmlns:p14="http://schemas.microsoft.com/office/powerpoint/2010/main" val="215082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117236-5E7C-3A4F-9AE6-882902A89316}"/>
              </a:ext>
            </a:extLst>
          </p:cNvPr>
          <p:cNvSpPr/>
          <p:nvPr userDrawn="1"/>
        </p:nvSpPr>
        <p:spPr>
          <a:xfrm>
            <a:off x="0" y="1028700"/>
            <a:ext cx="68961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1718853"/>
            <a:ext cx="5029200" cy="21623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Friday, June 30, 2023</a:t>
            </a:r>
          </a:p>
        </p:txBody>
      </p:sp>
    </p:spTree>
    <p:extLst>
      <p:ext uri="{BB962C8B-B14F-4D97-AF65-F5344CB8AC3E}">
        <p14:creationId xmlns:p14="http://schemas.microsoft.com/office/powerpoint/2010/main" val="62088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2C296E-CC38-5D4E-BB29-FD4194CF2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3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3"/>
                </a:solidFill>
                <a:latin typeface="Source Sans Pro" panose="020B0503030403020204" pitchFamily="34" charset="0"/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58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5CC3CB-744B-7141-BC7B-62E3042CE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1756"/>
            <a:ext cx="1676400" cy="14335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12B9F417-E6B8-654E-BD01-ECC6FA5DE3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95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1D9A60-BE26-B74A-B044-68CD14FA8C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bg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fld id="{E0264360-FE85-274F-9EBE-50F9E88ABE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5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12089A-6090-BA47-A35C-815B05CA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9916"/>
            <a:ext cx="10515600" cy="133149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A3A29-A82A-AA4F-839C-0360710DC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39821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5F50299-519C-924C-A429-72B4A914F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kern="0" cap="all" spc="0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C601C-A9B5-43A7-0B49-D3B98A9DC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265C-91AF-E44F-AC83-9A8106B5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10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49" r:id="rId3"/>
    <p:sldLayoutId id="2147483663" r:id="rId4"/>
    <p:sldLayoutId id="2147483682" r:id="rId5"/>
    <p:sldLayoutId id="2147483683" r:id="rId6"/>
    <p:sldLayoutId id="2147483651" r:id="rId7"/>
    <p:sldLayoutId id="2147483659" r:id="rId8"/>
    <p:sldLayoutId id="2147483660" r:id="rId9"/>
    <p:sldLayoutId id="2147483661" r:id="rId10"/>
    <p:sldLayoutId id="2147483654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50" r:id="rId17"/>
    <p:sldLayoutId id="2147483665" r:id="rId18"/>
    <p:sldLayoutId id="2147483667" r:id="rId19"/>
    <p:sldLayoutId id="2147483652" r:id="rId20"/>
    <p:sldLayoutId id="2147483653" r:id="rId21"/>
    <p:sldLayoutId id="2147483655" r:id="rId22"/>
    <p:sldLayoutId id="2147483696" r:id="rId23"/>
    <p:sldLayoutId id="2147483656" r:id="rId24"/>
    <p:sldLayoutId id="2147483657" r:id="rId25"/>
    <p:sldLayoutId id="2147483681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0" cap="all" spc="0" baseline="0">
          <a:solidFill>
            <a:schemeClr val="bg2"/>
          </a:solidFill>
          <a:latin typeface="Source Sans Pro Black" panose="020B0503030403020204" pitchFamily="34" charset="0"/>
          <a:ea typeface="Source Sans Pro Black" panose="020B0503030403020204" pitchFamily="34" charset="0"/>
          <a:cs typeface="+mj-cs"/>
        </a:defRPr>
      </a:lvl1pPr>
    </p:titleStyle>
    <p:bodyStyle>
      <a:lvl1pPr marL="0" indent="0" algn="l" defTabSz="2286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None/>
        <a:defRPr sz="2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marL="685800" indent="-228600" algn="l" defTabSz="2286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Source Sans Pro" panose="020B0503030403020204" pitchFamily="34" charset="0"/>
          <a:ea typeface="Roboto Slab" pitchFamily="2" charset="0"/>
          <a:cs typeface="+mn-cs"/>
        </a:defRPr>
      </a:lvl2pPr>
      <a:lvl3pPr marL="1143000" indent="-228600" algn="l" defTabSz="2286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Source Sans Pro" panose="020B0503030403020204" pitchFamily="34" charset="0"/>
          <a:ea typeface="Source Sans Pro Light" panose="020B0503030403020204" pitchFamily="34" charset="0"/>
          <a:cs typeface="+mn-cs"/>
        </a:defRPr>
      </a:lvl3pPr>
      <a:lvl4pPr marL="1600200" indent="-228600" algn="l" defTabSz="2286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Source Sans Pro" panose="020B0503030403020204" pitchFamily="34" charset="0"/>
          <a:ea typeface="Roboto Slab" pitchFamily="2" charset="0"/>
          <a:cs typeface="+mn-cs"/>
        </a:defRPr>
      </a:lvl4pPr>
      <a:lvl5pPr marL="20574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6" userDrawn="1">
          <p15:clr>
            <a:srgbClr val="F26B43"/>
          </p15:clr>
        </p15:guide>
        <p15:guide id="2" pos="3816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672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pos="648" userDrawn="1">
          <p15:clr>
            <a:srgbClr val="F26B43"/>
          </p15:clr>
        </p15:guide>
        <p15:guide id="7" pos="7008" userDrawn="1">
          <p15:clr>
            <a:srgbClr val="F26B43"/>
          </p15:clr>
        </p15:guide>
        <p15:guide id="8" pos="1704" userDrawn="1">
          <p15:clr>
            <a:srgbClr val="F26B43"/>
          </p15:clr>
        </p15:guide>
        <p15:guide id="9" pos="2232" userDrawn="1">
          <p15:clr>
            <a:srgbClr val="F26B43"/>
          </p15:clr>
        </p15:guide>
        <p15:guide id="10" pos="2784" userDrawn="1">
          <p15:clr>
            <a:srgbClr val="F26B43"/>
          </p15:clr>
        </p15:guide>
        <p15:guide id="11" pos="3312" userDrawn="1">
          <p15:clr>
            <a:srgbClr val="F26B43"/>
          </p15:clr>
        </p15:guide>
        <p15:guide id="12" pos="4344" userDrawn="1">
          <p15:clr>
            <a:srgbClr val="F26B43"/>
          </p15:clr>
        </p15:guide>
        <p15:guide id="13" pos="4872" userDrawn="1">
          <p15:clr>
            <a:srgbClr val="F26B43"/>
          </p15:clr>
        </p15:guide>
        <p15:guide id="14" pos="5424" userDrawn="1">
          <p15:clr>
            <a:srgbClr val="F26B43"/>
          </p15:clr>
        </p15:guide>
        <p15:guide id="15" pos="5952" userDrawn="1">
          <p15:clr>
            <a:srgbClr val="F26B43"/>
          </p15:clr>
        </p15:guide>
        <p15:guide id="16" pos="6480" userDrawn="1">
          <p15:clr>
            <a:srgbClr val="F26B43"/>
          </p15:clr>
        </p15:guide>
        <p15:guide id="17" orient="horz" pos="1152" userDrawn="1">
          <p15:clr>
            <a:srgbClr val="F26B43"/>
          </p15:clr>
        </p15:guide>
        <p15:guide id="18" orient="horz" pos="1656" userDrawn="1">
          <p15:clr>
            <a:srgbClr val="F26B43"/>
          </p15:clr>
        </p15:guide>
        <p15:guide id="19" orient="horz" pos="2640" userDrawn="1">
          <p15:clr>
            <a:srgbClr val="F26B43"/>
          </p15:clr>
        </p15:guide>
        <p15:guide id="20" orient="horz" pos="31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ADF36-E493-950A-52B6-729A93911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F5EB4-AEB9-3BB9-9860-005401285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93833-80ED-9AE3-8EBA-3AD4818D1A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4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AFDBD-749E-3A28-6E40-6E4E23B4C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6F330-5DEB-7B6E-8E82-9916545D8B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9AAE71-949C-36BE-B8F8-9FCC88BF4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F4D63-4470-89F8-7E09-6F7434239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F417-E6B8-654E-BD01-ECC6FA5DE3E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0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1F77C27-1335-CF91-4C77-4EC0BBEC96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9A4F5B-A18E-A77A-A3F6-FE88C366C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5700F-C53F-AD47-9774-F7592F5C7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C5D04-8055-783D-CA76-649214FD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2C12C-56F0-4B0C-7292-24E52F356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0A8A5-6F3B-1B4D-8CD6-DEC5D6F8A94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4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AE6C6-83C8-6908-F208-E794E6EF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30BDA-E60F-6F8C-34F8-3613E5A7F6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D89A7-0D56-5EFD-8E2D-8CFCC2F9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48921-F6DC-7FCE-ECA7-38303FD6E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0A8A5-6F3B-1B4D-8CD6-DEC5D6F8A94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395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FF901AB-46A5-8646-FD2B-6E996C98D3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7D1608-DF9A-C472-675C-88C7B356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3D893A-055F-AAC2-8ABA-82B32E669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B2AB8-1C8F-2F27-688B-0EFC23731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5949E-114F-D689-902B-7031A69D0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0A8A5-6F3B-1B4D-8CD6-DEC5D6F8A94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4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4F337-B485-18BF-A6E3-93C2EA35C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C803A-45AA-7B43-1CE3-1FFE54654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FA9AB-C2A6-E719-0DAC-CFD960CCFC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6D0308-07E3-C80B-75B8-5D6D320E42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81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Toledo Color Palette">
      <a:dk1>
        <a:srgbClr val="003D7E"/>
      </a:dk1>
      <a:lt1>
        <a:srgbClr val="FFFFFF"/>
      </a:lt1>
      <a:dk2>
        <a:srgbClr val="FFD200"/>
      </a:dk2>
      <a:lt2>
        <a:srgbClr val="CAD9E1"/>
      </a:lt2>
      <a:accent1>
        <a:srgbClr val="102B5F"/>
      </a:accent1>
      <a:accent2>
        <a:srgbClr val="134FC9"/>
      </a:accent2>
      <a:accent3>
        <a:srgbClr val="3BB2F1"/>
      </a:accent3>
      <a:accent4>
        <a:srgbClr val="AFD5E9"/>
      </a:accent4>
      <a:accent5>
        <a:srgbClr val="5B9BD5"/>
      </a:accent5>
      <a:accent6>
        <a:srgbClr val="494947"/>
      </a:accent6>
      <a:hlink>
        <a:srgbClr val="0563C1"/>
      </a:hlink>
      <a:folHlink>
        <a:srgbClr val="BDBBB5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11189</TotalTime>
  <Words>4</Words>
  <Application>Microsoft Macintosh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Roboto Slab</vt:lpstr>
      <vt:lpstr>Roboto Slab Thin</vt:lpstr>
      <vt:lpstr>Source Sans Pro</vt:lpstr>
      <vt:lpstr>Source Sans Pro Black</vt:lpstr>
      <vt:lpstr>Source Sans Pro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Sattler</dc:creator>
  <cp:lastModifiedBy>Kennedy, Jessica</cp:lastModifiedBy>
  <cp:revision>71</cp:revision>
  <dcterms:created xsi:type="dcterms:W3CDTF">2019-04-10T14:52:33Z</dcterms:created>
  <dcterms:modified xsi:type="dcterms:W3CDTF">2023-07-03T16:43:13Z</dcterms:modified>
</cp:coreProperties>
</file>