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4"/>
    <p:sldMasterId id="2147483682" r:id="rId5"/>
    <p:sldMasterId id="2147483727" r:id="rId6"/>
  </p:sldMasterIdLst>
  <p:notesMasterIdLst>
    <p:notesMasterId r:id="rId16"/>
  </p:notesMasterIdLst>
  <p:handoutMasterIdLst>
    <p:handoutMasterId r:id="rId17"/>
  </p:handoutMasterIdLst>
  <p:sldIdLst>
    <p:sldId id="257" r:id="rId7"/>
    <p:sldId id="269" r:id="rId8"/>
    <p:sldId id="270" r:id="rId9"/>
    <p:sldId id="271" r:id="rId10"/>
    <p:sldId id="273" r:id="rId11"/>
    <p:sldId id="272" r:id="rId12"/>
    <p:sldId id="274" r:id="rId13"/>
    <p:sldId id="26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58C22D-A833-C444-9FD5-FA5FD6CF3F34}">
          <p14:sldIdLst>
            <p14:sldId id="257"/>
            <p14:sldId id="269"/>
            <p14:sldId id="270"/>
            <p14:sldId id="271"/>
            <p14:sldId id="273"/>
            <p14:sldId id="272"/>
            <p14:sldId id="274"/>
            <p14:sldId id="26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05B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50" autoAdjust="0"/>
  </p:normalViewPr>
  <p:slideViewPr>
    <p:cSldViewPr snapToGrid="0" snapToObjects="1">
      <p:cViewPr varScale="1">
        <p:scale>
          <a:sx n="83" d="100"/>
          <a:sy n="83" d="100"/>
        </p:scale>
        <p:origin x="147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Chart Title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889487848970299"/>
          <c:y val="0.13609441774271"/>
          <c:w val="0.71953158720788002"/>
          <c:h val="0.706420204423277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FC42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42-4969-A637-B60E4A6F8A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224A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42-4969-A637-B60E4A6F8A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38079760"/>
        <c:axId val="238083120"/>
      </c:barChart>
      <c:catAx>
        <c:axId val="2380797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38083120"/>
        <c:crosses val="autoZero"/>
        <c:auto val="1"/>
        <c:lblAlgn val="ctr"/>
        <c:lblOffset val="100"/>
        <c:noMultiLvlLbl val="0"/>
      </c:catAx>
      <c:valAx>
        <c:axId val="238083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80797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171405208099001"/>
          <c:y val="0.84617366563406304"/>
          <c:w val="0.57453828689089703"/>
          <c:h val="8.67492289921899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43688080898099002"/>
          <c:y val="5.9311440873382002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FC42C"/>
              </a:solidFill>
            </c:spPr>
            <c:extLst>
              <c:ext xmlns:c16="http://schemas.microsoft.com/office/drawing/2014/chart" uri="{C3380CC4-5D6E-409C-BE32-E72D297353CC}">
                <c16:uniqueId val="{00000001-69C8-44A0-9A47-C71586E6BAF6}"/>
              </c:ext>
            </c:extLst>
          </c:dPt>
          <c:dPt>
            <c:idx val="1"/>
            <c:bubble3D val="0"/>
            <c:spPr>
              <a:solidFill>
                <a:srgbClr val="07224A"/>
              </a:solidFill>
            </c:spPr>
            <c:extLst>
              <c:ext xmlns:c16="http://schemas.microsoft.com/office/drawing/2014/chart" uri="{C3380CC4-5D6E-409C-BE32-E72D297353CC}">
                <c16:uniqueId val="{00000003-69C8-44A0-9A47-C71586E6BAF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C8-44A0-9A47-C71586E6B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FC42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0-4BC1-96BE-240A7BDFD7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826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80-4BC1-96BE-240A7BDFD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8759856"/>
        <c:axId val="358760416"/>
        <c:axId val="0"/>
      </c:bar3DChart>
      <c:catAx>
        <c:axId val="35875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58760416"/>
        <c:crosses val="autoZero"/>
        <c:auto val="1"/>
        <c:lblAlgn val="ctr"/>
        <c:lblOffset val="100"/>
        <c:noMultiLvlLbl val="0"/>
      </c:catAx>
      <c:valAx>
        <c:axId val="35876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87598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Chart Title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889487848970299"/>
          <c:y val="0.13609441774271"/>
          <c:w val="0.71953158720788002"/>
          <c:h val="0.706420204423277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FC42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D-4BB6-8D3A-6ACA780810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7224A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D-4BB6-8D3A-6ACA780810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05097584"/>
        <c:axId val="505098144"/>
      </c:barChart>
      <c:catAx>
        <c:axId val="5050975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05098144"/>
        <c:crosses val="autoZero"/>
        <c:auto val="1"/>
        <c:lblAlgn val="ctr"/>
        <c:lblOffset val="100"/>
        <c:noMultiLvlLbl val="0"/>
      </c:catAx>
      <c:valAx>
        <c:axId val="505098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050975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4171405208099001"/>
          <c:y val="0.84617366563406304"/>
          <c:w val="0.57453828689089703"/>
          <c:h val="8.674922899218999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43688080898099002"/>
          <c:y val="5.9311440873382002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FC42C"/>
              </a:solidFill>
            </c:spPr>
            <c:extLst>
              <c:ext xmlns:c16="http://schemas.microsoft.com/office/drawing/2014/chart" uri="{C3380CC4-5D6E-409C-BE32-E72D297353CC}">
                <c16:uniqueId val="{00000001-A795-4EF1-8401-700B93759B12}"/>
              </c:ext>
            </c:extLst>
          </c:dPt>
          <c:dPt>
            <c:idx val="1"/>
            <c:bubble3D val="0"/>
            <c:spPr>
              <a:solidFill>
                <a:srgbClr val="07224A"/>
              </a:solidFill>
            </c:spPr>
            <c:extLst>
              <c:ext xmlns:c16="http://schemas.microsoft.com/office/drawing/2014/chart" uri="{C3380CC4-5D6E-409C-BE32-E72D297353CC}">
                <c16:uniqueId val="{00000003-A795-4EF1-8401-700B93759B1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95-4EF1-8401-700B93759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FC42C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08-4F4B-ADEB-6F5D8701C31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82650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08-4F4B-ADEB-6F5D8701C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4500384"/>
        <c:axId val="434500944"/>
        <c:axId val="0"/>
      </c:bar3DChart>
      <c:catAx>
        <c:axId val="43450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34500944"/>
        <c:crosses val="autoZero"/>
        <c:auto val="1"/>
        <c:lblAlgn val="ctr"/>
        <c:lblOffset val="100"/>
        <c:noMultiLvlLbl val="0"/>
      </c:catAx>
      <c:valAx>
        <c:axId val="434500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345003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04A01-734B-1041-B3BB-FD997F3B3B7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89DE-902D-0340-89F6-18E4440D2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47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03F95-D2DD-EB44-A410-7A0F218C4928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FB4B0-2972-7040-B51D-86956137A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98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2257966"/>
            <a:ext cx="9144000" cy="2342068"/>
          </a:xfrm>
          <a:prstGeom prst="rect">
            <a:avLst/>
          </a:prstGeom>
          <a:solidFill>
            <a:srgbClr val="003A72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069498"/>
            <a:ext cx="9144001" cy="188468"/>
          </a:xfrm>
          <a:prstGeom prst="rect">
            <a:avLst/>
          </a:prstGeom>
          <a:solidFill>
            <a:srgbClr val="FFD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47" y="2590800"/>
            <a:ext cx="6048706" cy="150892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007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3986737" y="1062165"/>
            <a:ext cx="4942651" cy="2818613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</a:t>
            </a:r>
            <a:r>
              <a:rPr lang="en-US" dirty="0" smtClean="0"/>
              <a:t>item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54" hasCustomPrompt="1"/>
          </p:nvPr>
        </p:nvSpPr>
        <p:spPr>
          <a:xfrm>
            <a:off x="1138445" y="4151108"/>
            <a:ext cx="7790944" cy="1556380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 smtClean="0"/>
              <a:t>Additional section if needed</a:t>
            </a:r>
            <a:endParaRPr lang="en-US" dirty="0"/>
          </a:p>
          <a:p>
            <a:r>
              <a:rPr lang="en-US" dirty="0"/>
              <a:t>List </a:t>
            </a:r>
            <a:r>
              <a:rPr lang="en-US" dirty="0" smtClean="0"/>
              <a:t>item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45" y="1062165"/>
            <a:ext cx="2628900" cy="2819400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55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6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1138444" y="1062165"/>
            <a:ext cx="4929463" cy="2912692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489" y="1074865"/>
            <a:ext cx="2628900" cy="281940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55" hasCustomPrompt="1"/>
          </p:nvPr>
        </p:nvSpPr>
        <p:spPr>
          <a:xfrm>
            <a:off x="1138445" y="4151108"/>
            <a:ext cx="7790944" cy="1556380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 smtClean="0"/>
              <a:t>Additional section if needed</a:t>
            </a:r>
            <a:endParaRPr lang="en-US" dirty="0"/>
          </a:p>
          <a:p>
            <a:r>
              <a:rPr lang="en-US" dirty="0"/>
              <a:t>List </a:t>
            </a:r>
            <a:r>
              <a:rPr lang="en-US" dirty="0" smtClean="0"/>
              <a:t>item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79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&amp;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138444" y="4047548"/>
            <a:ext cx="3795369" cy="14688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 optional.</a:t>
            </a:r>
          </a:p>
          <a:p>
            <a:pPr lvl="0"/>
            <a:r>
              <a:rPr lang="en-US" dirty="0"/>
              <a:t>Another bullet point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138444" y="3540069"/>
            <a:ext cx="3795369" cy="446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1138445" y="1062165"/>
            <a:ext cx="7790943" cy="2230616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</a:t>
            </a:r>
            <a:r>
              <a:rPr lang="en-US" dirty="0" smtClean="0"/>
              <a:t>item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54" hasCustomPrompt="1"/>
          </p:nvPr>
        </p:nvSpPr>
        <p:spPr>
          <a:xfrm>
            <a:off x="5131166" y="4047548"/>
            <a:ext cx="3798224" cy="1468822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 optional.</a:t>
            </a:r>
          </a:p>
          <a:p>
            <a:pPr lvl="0"/>
            <a:r>
              <a:rPr lang="en-US" dirty="0"/>
              <a:t>Another bullet point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55" hasCustomPrompt="1"/>
          </p:nvPr>
        </p:nvSpPr>
        <p:spPr>
          <a:xfrm>
            <a:off x="5131166" y="3540069"/>
            <a:ext cx="3798224" cy="446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138444" y="1569644"/>
            <a:ext cx="3790907" cy="183289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 optional.</a:t>
            </a:r>
          </a:p>
          <a:p>
            <a:pPr lvl="0"/>
            <a:r>
              <a:rPr lang="en-US" dirty="0"/>
              <a:t>Another bullet point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138444" y="1062165"/>
            <a:ext cx="3790907" cy="446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54" hasCustomPrompt="1"/>
          </p:nvPr>
        </p:nvSpPr>
        <p:spPr>
          <a:xfrm>
            <a:off x="5137150" y="1569644"/>
            <a:ext cx="3792239" cy="183289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 optional.</a:t>
            </a:r>
          </a:p>
          <a:p>
            <a:pPr lvl="0"/>
            <a:r>
              <a:rPr lang="en-US" dirty="0"/>
              <a:t>Another bullet point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55" hasCustomPrompt="1"/>
          </p:nvPr>
        </p:nvSpPr>
        <p:spPr>
          <a:xfrm>
            <a:off x="5137150" y="1062165"/>
            <a:ext cx="3792239" cy="446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1138444" y="3723976"/>
            <a:ext cx="7790944" cy="2101109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</a:t>
            </a:r>
            <a:r>
              <a:rPr lang="en-US" dirty="0" smtClean="0"/>
              <a:t>item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6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138445" y="1075075"/>
            <a:ext cx="1977571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3371771" y="1091457"/>
            <a:ext cx="5543114" cy="3778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33" hasCustomPrompt="1"/>
          </p:nvPr>
        </p:nvSpPr>
        <p:spPr>
          <a:xfrm>
            <a:off x="3370125" y="1624160"/>
            <a:ext cx="5527903" cy="173691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749" y="1962880"/>
            <a:ext cx="118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155 W x 180 H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38445" y="3677939"/>
            <a:ext cx="1977571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3371771" y="3694321"/>
            <a:ext cx="5543114" cy="37789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Bold Title Here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3370125" y="4227024"/>
            <a:ext cx="5527903" cy="1736915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33749" y="4651984"/>
            <a:ext cx="118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155 W x 180 H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3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5584567" y="978249"/>
            <a:ext cx="3344822" cy="3229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Chart to the Left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5581848" y="1468968"/>
            <a:ext cx="3335643" cy="145533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842223231"/>
              </p:ext>
            </p:extLst>
          </p:nvPr>
        </p:nvGraphicFramePr>
        <p:xfrm>
          <a:off x="1138445" y="978249"/>
          <a:ext cx="4263091" cy="435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5584567" y="1581925"/>
            <a:ext cx="3344822" cy="3229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Example Chart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5581848" y="2072644"/>
            <a:ext cx="3335643" cy="2341250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Recommended Colors for Charts</a:t>
            </a:r>
          </a:p>
          <a:p>
            <a:r>
              <a:rPr lang="en-US" dirty="0" smtClean="0"/>
              <a:t>Yellow – CMYK=1,16,99,0</a:t>
            </a:r>
          </a:p>
          <a:p>
            <a:r>
              <a:rPr lang="en-US" dirty="0" smtClean="0"/>
              <a:t>Blue – CMYK=100,70,0,40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Example Slide for Reference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8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1141164" y="1550566"/>
            <a:ext cx="3344822" cy="3229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Chart to the </a:t>
            </a:r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1138445" y="2041285"/>
            <a:ext cx="3335643" cy="145533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  <a:p>
            <a:pPr lvl="0"/>
            <a:r>
              <a:rPr lang="en-US" dirty="0"/>
              <a:t>List item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3181" y="6376985"/>
            <a:ext cx="445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1C2A55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The University of Toledo // </a:t>
            </a:r>
            <a:fld id="{5D6B8C7C-7AE7-C64F-AE0A-10A9CE0ADC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06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/>
          <p:cNvSpPr>
            <a:spLocks noGrp="1"/>
          </p:cNvSpPr>
          <p:nvPr>
            <p:ph type="body" sz="quarter" idx="34" hasCustomPrompt="1"/>
          </p:nvPr>
        </p:nvSpPr>
        <p:spPr>
          <a:xfrm>
            <a:off x="1141164" y="1550566"/>
            <a:ext cx="3344822" cy="32294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Example Pie Chart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35" hasCustomPrompt="1"/>
          </p:nvPr>
        </p:nvSpPr>
        <p:spPr>
          <a:xfrm>
            <a:off x="1138445" y="2041284"/>
            <a:ext cx="3335643" cy="2364769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Recommended Colors for Charts</a:t>
            </a:r>
          </a:p>
          <a:p>
            <a:r>
              <a:rPr lang="en-US" dirty="0" smtClean="0"/>
              <a:t>Yellow – CMYK=1,16,99,0</a:t>
            </a:r>
          </a:p>
          <a:p>
            <a:r>
              <a:rPr lang="en-US" dirty="0" smtClean="0"/>
              <a:t>Blue – CMYK=100,70,0,40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1568519402"/>
              </p:ext>
            </p:extLst>
          </p:nvPr>
        </p:nvGraphicFramePr>
        <p:xfrm>
          <a:off x="4485986" y="1467223"/>
          <a:ext cx="4443403" cy="353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Example Slide for Reference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63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2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63700" y="0"/>
            <a:ext cx="5816600" cy="6858000"/>
          </a:xfrm>
          <a:prstGeom prst="rect">
            <a:avLst/>
          </a:prstGeom>
          <a:solidFill>
            <a:srgbClr val="003A72">
              <a:alpha val="85000"/>
            </a:srgbClr>
          </a:solidFill>
          <a:ln>
            <a:noFill/>
          </a:ln>
          <a:effectLst>
            <a:outerShdw blurRad="50800" dir="5400000" sx="102000" sy="102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663700" y="0"/>
            <a:ext cx="5816600" cy="178430"/>
          </a:xfrm>
          <a:prstGeom prst="rect">
            <a:avLst/>
          </a:prstGeom>
          <a:solidFill>
            <a:srgbClr val="FFD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060" y="1661621"/>
            <a:ext cx="3975100" cy="274227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42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Example Slide for Reference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684386086"/>
              </p:ext>
            </p:extLst>
          </p:nvPr>
        </p:nvGraphicFramePr>
        <p:xfrm>
          <a:off x="1138444" y="1160313"/>
          <a:ext cx="7790945" cy="450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67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138445" y="1569644"/>
            <a:ext cx="3094980" cy="183289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 optional.</a:t>
            </a:r>
          </a:p>
          <a:p>
            <a:pPr lvl="0"/>
            <a:r>
              <a:rPr lang="en-US" dirty="0"/>
              <a:t>Another bullet point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138445" y="1062165"/>
            <a:ext cx="3094980" cy="446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402439" y="258719"/>
            <a:ext cx="4526946" cy="2888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363430" y="1292645"/>
            <a:ext cx="2649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852 W </a:t>
            </a:r>
            <a:r>
              <a:rPr lang="en-US" sz="1000" baseline="0" dirty="0"/>
              <a:t>x 54</a:t>
            </a:r>
            <a:r>
              <a:rPr lang="en-US" sz="1000" dirty="0"/>
              <a:t>0 H</a:t>
            </a:r>
          </a:p>
          <a:p>
            <a:pPr algn="ctr"/>
            <a:r>
              <a:rPr lang="en-US" sz="1000" dirty="0"/>
              <a:t>Scale</a:t>
            </a:r>
            <a:r>
              <a:rPr lang="en-US" sz="1000" baseline="0" dirty="0"/>
              <a:t> to fit.</a:t>
            </a:r>
            <a:endParaRPr lang="en-US" sz="10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402957" y="3146797"/>
            <a:ext cx="4526428" cy="28877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433643" y="4076824"/>
            <a:ext cx="2788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/>
              <a:t>852 W </a:t>
            </a:r>
            <a:r>
              <a:rPr lang="en-US" sz="1000" baseline="0" dirty="0"/>
              <a:t>x 54</a:t>
            </a:r>
            <a:r>
              <a:rPr lang="en-US" sz="1000" dirty="0"/>
              <a:t>0 H</a:t>
            </a:r>
          </a:p>
          <a:p>
            <a:pPr algn="ctr"/>
            <a:r>
              <a:rPr lang="en-US" sz="1000" dirty="0"/>
              <a:t>Scale</a:t>
            </a:r>
            <a:r>
              <a:rPr lang="en-US" sz="1000" baseline="0" dirty="0"/>
              <a:t> to fit.</a:t>
            </a:r>
            <a:endParaRPr lang="en-US" sz="100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56" hasCustomPrompt="1"/>
          </p:nvPr>
        </p:nvSpPr>
        <p:spPr>
          <a:xfrm>
            <a:off x="1138445" y="27883"/>
            <a:ext cx="3094980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616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38445" y="27883"/>
            <a:ext cx="3094980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1138445" y="1569644"/>
            <a:ext cx="3094980" cy="183289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 optional.</a:t>
            </a:r>
          </a:p>
          <a:p>
            <a:pPr lvl="0"/>
            <a:r>
              <a:rPr lang="en-US" dirty="0"/>
              <a:t>Another bullet point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138445" y="1062165"/>
            <a:ext cx="3094980" cy="44631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Lorem </a:t>
            </a:r>
            <a:r>
              <a:rPr lang="en-US" dirty="0" err="1"/>
              <a:t>ipsum</a:t>
            </a:r>
            <a:r>
              <a:rPr lang="en-US" dirty="0"/>
              <a:t> dolor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89" y="252275"/>
            <a:ext cx="4533900" cy="2882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26" y="3135175"/>
            <a:ext cx="4513926" cy="2870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35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Half &amp; Quart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-1"/>
            <a:ext cx="6232071" cy="3653420"/>
          </a:xfrm>
          <a:prstGeom prst="rect">
            <a:avLst/>
          </a:prstGeom>
          <a:solidFill>
            <a:srgbClr val="F6C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6693" y="27883"/>
            <a:ext cx="3961364" cy="8885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56549" y="1107086"/>
            <a:ext cx="3776876" cy="183289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 optional.</a:t>
            </a:r>
          </a:p>
          <a:p>
            <a:pPr lvl="0"/>
            <a:r>
              <a:rPr lang="en-US" dirty="0"/>
              <a:t>Another bullet point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521200" y="0"/>
            <a:ext cx="46228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022823" y="2930071"/>
            <a:ext cx="219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 smtClean="0"/>
              <a:t>364 </a:t>
            </a:r>
            <a:r>
              <a:rPr lang="en-US" sz="1000" dirty="0"/>
              <a:t>W x 540 H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3525740"/>
            <a:ext cx="4521200" cy="3332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236228" y="4948380"/>
            <a:ext cx="219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 smtClean="0"/>
              <a:t>364 </a:t>
            </a:r>
            <a:r>
              <a:rPr lang="en-US" sz="1000" dirty="0"/>
              <a:t>W x </a:t>
            </a:r>
            <a:r>
              <a:rPr lang="en-US" sz="1000" dirty="0" smtClean="0"/>
              <a:t>270 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2326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1" y="-1"/>
            <a:ext cx="6232071" cy="3653420"/>
          </a:xfrm>
          <a:prstGeom prst="rect">
            <a:avLst/>
          </a:prstGeom>
          <a:solidFill>
            <a:srgbClr val="F6C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6693" y="27883"/>
            <a:ext cx="3961364" cy="8885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56549" y="1107086"/>
            <a:ext cx="3776876" cy="183289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 optional.</a:t>
            </a:r>
          </a:p>
          <a:p>
            <a:pPr lvl="0"/>
            <a:r>
              <a:rPr lang="en-US" dirty="0"/>
              <a:t>Another bullet point</a:t>
            </a:r>
          </a:p>
          <a:p>
            <a:pPr lvl="0"/>
            <a:r>
              <a:rPr lang="en-US" dirty="0"/>
              <a:t>Etc.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57" y="0"/>
            <a:ext cx="462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64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alf &amp; Quart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-1"/>
            <a:ext cx="6304643" cy="3546929"/>
          </a:xfrm>
          <a:prstGeom prst="rect">
            <a:avLst/>
          </a:prstGeom>
          <a:solidFill>
            <a:srgbClr val="082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6693" y="27883"/>
            <a:ext cx="3961364" cy="8885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56549" y="1107086"/>
            <a:ext cx="3776876" cy="183289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 optional.</a:t>
            </a:r>
          </a:p>
          <a:p>
            <a:pPr lvl="0"/>
            <a:r>
              <a:rPr lang="en-US" dirty="0"/>
              <a:t>Another bullet point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521200" y="0"/>
            <a:ext cx="46228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022823" y="2930071"/>
            <a:ext cx="219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 smtClean="0"/>
              <a:t>364 </a:t>
            </a:r>
            <a:r>
              <a:rPr lang="en-US" sz="1000" dirty="0"/>
              <a:t>W x 540 H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3525740"/>
            <a:ext cx="4521200" cy="3332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236228" y="4948380"/>
            <a:ext cx="219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 smtClean="0"/>
              <a:t>364 </a:t>
            </a:r>
            <a:r>
              <a:rPr lang="en-US" sz="1000" dirty="0"/>
              <a:t>W x </a:t>
            </a:r>
            <a:r>
              <a:rPr lang="en-US" sz="1000" dirty="0" smtClean="0"/>
              <a:t>270 H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80326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-1"/>
            <a:ext cx="6304643" cy="3546929"/>
          </a:xfrm>
          <a:prstGeom prst="rect">
            <a:avLst/>
          </a:prstGeom>
          <a:solidFill>
            <a:srgbClr val="082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436693" y="27883"/>
            <a:ext cx="3961364" cy="88855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456549" y="1107086"/>
            <a:ext cx="3776876" cy="1832896"/>
          </a:xfrm>
          <a:prstGeom prst="rect">
            <a:avLst/>
          </a:prstGeo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Bullet point optional.</a:t>
            </a:r>
          </a:p>
          <a:p>
            <a:pPr lvl="0"/>
            <a:r>
              <a:rPr lang="en-US" dirty="0"/>
              <a:t>Another bullet point</a:t>
            </a:r>
          </a:p>
          <a:p>
            <a:pPr lvl="0"/>
            <a:r>
              <a:rPr lang="en-US" dirty="0"/>
              <a:t>Etc.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521200" y="0"/>
            <a:ext cx="46228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6022823" y="2930071"/>
            <a:ext cx="219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 smtClean="0"/>
              <a:t>364 </a:t>
            </a:r>
            <a:r>
              <a:rPr lang="en-US" sz="1000" dirty="0"/>
              <a:t>W x 540 H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3525740"/>
            <a:ext cx="4521200" cy="33322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236228" y="4948380"/>
            <a:ext cx="2195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Image Size</a:t>
            </a:r>
          </a:p>
          <a:p>
            <a:pPr algn="ctr"/>
            <a:r>
              <a:rPr lang="en-US" sz="1000" dirty="0" smtClean="0"/>
              <a:t>364 </a:t>
            </a:r>
            <a:r>
              <a:rPr lang="en-US" sz="1000" dirty="0"/>
              <a:t>W x </a:t>
            </a:r>
            <a:r>
              <a:rPr lang="en-US" sz="1000" dirty="0" smtClean="0"/>
              <a:t>270 H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200" y="0"/>
            <a:ext cx="46228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4521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77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itl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19200" y="716642"/>
            <a:ext cx="2540824" cy="3583215"/>
          </a:xfrm>
          <a:prstGeom prst="rect">
            <a:avLst/>
          </a:prstGeom>
          <a:solidFill>
            <a:srgbClr val="F6C5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4084470" y="716643"/>
            <a:ext cx="4829240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" y="1085522"/>
            <a:ext cx="2540824" cy="274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/>
          <p:nvPr userDrawn="1"/>
        </p:nvPicPr>
        <p:blipFill rotWithShape="1">
          <a:blip r:embed="rId2"/>
          <a:srcRect l="43323" t="44307" r="55435" b="45702"/>
          <a:stretch/>
        </p:blipFill>
        <p:spPr bwMode="auto">
          <a:xfrm>
            <a:off x="0" y="5914171"/>
            <a:ext cx="840828" cy="9438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868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19200" y="716643"/>
            <a:ext cx="2540824" cy="3583214"/>
          </a:xfrm>
          <a:prstGeom prst="rect">
            <a:avLst/>
          </a:prstGeom>
          <a:solidFill>
            <a:srgbClr val="0826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219200" y="1085522"/>
            <a:ext cx="2540824" cy="274479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</a:t>
            </a: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4084470" y="716643"/>
            <a:ext cx="4829240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8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760024" cy="6858000"/>
          </a:xfrm>
          <a:prstGeom prst="rect">
            <a:avLst/>
          </a:prstGeom>
          <a:solidFill>
            <a:srgbClr val="F6C5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9266" y="1085522"/>
            <a:ext cx="3085812" cy="13592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i="0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Title.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4084470" y="716643"/>
            <a:ext cx="4829240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48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Guideline for Text Sty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138446" y="298108"/>
            <a:ext cx="7759586" cy="8805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6000"/>
              </a:lnSpc>
              <a:buNone/>
              <a:defRPr sz="4800" b="1" baseline="0">
                <a:solidFill>
                  <a:srgbClr val="04305B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Headline </a:t>
            </a:r>
            <a:r>
              <a:rPr lang="en-US" dirty="0" smtClean="0"/>
              <a:t>48pt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138446" y="1306651"/>
            <a:ext cx="7759584" cy="743001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Lato Heavy" panose="020F0502020204030203" pitchFamily="34" charset="0"/>
                <a:cs typeface="Arial"/>
              </a:defRPr>
            </a:lvl1pPr>
          </a:lstStyle>
          <a:p>
            <a:pPr lvl="0"/>
            <a:r>
              <a:rPr lang="en-US" dirty="0"/>
              <a:t>Subtitle </a:t>
            </a:r>
            <a:r>
              <a:rPr lang="en-US" dirty="0" smtClean="0"/>
              <a:t>One 28pt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1138446" y="3029368"/>
            <a:ext cx="7759585" cy="1524000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2000" baseline="0"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Courier New"/>
              <a:buChar char="o"/>
              <a:defRPr sz="2000" baseline="0">
                <a:latin typeface="Arial"/>
                <a:cs typeface="Arial"/>
              </a:defRPr>
            </a:lvl3pPr>
          </a:lstStyle>
          <a:p>
            <a:r>
              <a:rPr lang="en-US" dirty="0"/>
              <a:t>Bullet </a:t>
            </a:r>
            <a:r>
              <a:rPr lang="en-US" dirty="0" smtClean="0"/>
              <a:t>list 18pt</a:t>
            </a:r>
            <a:endParaRPr lang="en-US" dirty="0"/>
          </a:p>
          <a:p>
            <a:pPr lvl="1"/>
            <a:r>
              <a:rPr lang="en-US" dirty="0"/>
              <a:t>Additional bullet</a:t>
            </a:r>
          </a:p>
          <a:p>
            <a:pPr lvl="2"/>
            <a:r>
              <a:rPr lang="en-US" dirty="0"/>
              <a:t>Even more bullet lists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4" hasCustomPrompt="1"/>
          </p:nvPr>
        </p:nvSpPr>
        <p:spPr>
          <a:xfrm>
            <a:off x="1138445" y="2404347"/>
            <a:ext cx="7759585" cy="37102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 cap="none" baseline="0">
                <a:latin typeface="Arial"/>
                <a:cs typeface="Arial"/>
              </a:defRPr>
            </a:lvl1pPr>
          </a:lstStyle>
          <a:p>
            <a:r>
              <a:rPr lang="en-US" dirty="0"/>
              <a:t>Bold Item </a:t>
            </a:r>
            <a:r>
              <a:rPr lang="en-US" dirty="0" smtClean="0"/>
              <a:t>header 18pt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r>
              <a:rPr lang="en-US" dirty="0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3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Fea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3760024" cy="6858000"/>
          </a:xfrm>
          <a:prstGeom prst="rect">
            <a:avLst/>
          </a:prstGeom>
          <a:solidFill>
            <a:srgbClr val="0826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329266" y="1085522"/>
            <a:ext cx="3085812" cy="13592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i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Title.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4084470" y="716643"/>
            <a:ext cx="4829240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0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002414" y="6376985"/>
            <a:ext cx="4454224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The University of Toledo // ‹#›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C5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79959" y="3123910"/>
            <a:ext cx="7259540" cy="9999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i="0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Title.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979958" y="4327656"/>
            <a:ext cx="5385857" cy="1458230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</a:t>
            </a:r>
            <a:r>
              <a:rPr lang="en-US" dirty="0" smtClean="0"/>
              <a:t>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5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826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979959" y="3123910"/>
            <a:ext cx="7259540" cy="9999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i="0" baseline="0">
                <a:solidFill>
                  <a:srgbClr val="FFFFFF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Slide Title.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979958" y="4327656"/>
            <a:ext cx="5385857" cy="1458230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</a:t>
            </a:r>
            <a:r>
              <a:rPr lang="en-US" dirty="0" smtClean="0"/>
              <a:t>item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795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Cres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412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 Crest w/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5D6B8C7C-7AE7-C64F-AE0A-10A9CE0ADC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5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138445" y="1504581"/>
            <a:ext cx="7767425" cy="880535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122336" y="2586213"/>
            <a:ext cx="7783534" cy="4799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Lato Heavy" panose="020F0502020204030203" pitchFamily="34" charset="0"/>
                <a:cs typeface="Arial"/>
              </a:defRPr>
            </a:lvl1pPr>
          </a:lstStyle>
          <a:p>
            <a:pPr lvl="0"/>
            <a:r>
              <a:rPr lang="en-US" dirty="0"/>
              <a:t>Subtitle for Presentation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1123845" y="3238500"/>
            <a:ext cx="7782023" cy="48078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Courier New"/>
              <a:buChar char="o"/>
              <a:defRPr sz="1600" baseline="0"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54" hasCustomPrompt="1"/>
          </p:nvPr>
        </p:nvSpPr>
        <p:spPr>
          <a:xfrm>
            <a:off x="1123845" y="3737429"/>
            <a:ext cx="7782023" cy="48078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Courier New"/>
              <a:buChar char="o"/>
              <a:defRPr sz="1600" baseline="0"/>
            </a:lvl3pPr>
          </a:lstStyle>
          <a:p>
            <a:r>
              <a:rPr lang="en-US" dirty="0"/>
              <a:t>Date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80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- UT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38445" y="27883"/>
            <a:ext cx="4655073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150264" y="1881040"/>
            <a:ext cx="4642446" cy="47993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 b="1" i="0" cap="none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Lato Heavy" panose="020F0502020204030203" pitchFamily="34" charset="0"/>
                <a:cs typeface="Arial"/>
              </a:defRPr>
            </a:lvl1pPr>
          </a:lstStyle>
          <a:p>
            <a:pPr lvl="0"/>
            <a:r>
              <a:rPr lang="en-US" dirty="0"/>
              <a:t>Subtitle for Presentation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1151885" y="2533327"/>
            <a:ext cx="4640714" cy="48078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Courier New"/>
              <a:buChar char="o"/>
              <a:defRPr sz="1600" baseline="0"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54" hasCustomPrompt="1"/>
          </p:nvPr>
        </p:nvSpPr>
        <p:spPr>
          <a:xfrm>
            <a:off x="1151885" y="3032256"/>
            <a:ext cx="4640714" cy="480786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1143000" indent="-228600">
              <a:lnSpc>
                <a:spcPct val="100000"/>
              </a:lnSpc>
              <a:spcBef>
                <a:spcPts val="1000"/>
              </a:spcBef>
              <a:buFont typeface="Courier New"/>
              <a:buChar char="o"/>
              <a:defRPr sz="1600" baseline="0"/>
            </a:lvl3pPr>
          </a:lstStyle>
          <a:p>
            <a:r>
              <a:rPr lang="en-US" dirty="0"/>
              <a:t>Date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0" y="0"/>
            <a:ext cx="3136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9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1156661" y="1062165"/>
            <a:ext cx="7772727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1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53" hasCustomPrompt="1"/>
          </p:nvPr>
        </p:nvSpPr>
        <p:spPr>
          <a:xfrm>
            <a:off x="1138444" y="1062165"/>
            <a:ext cx="3772387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4" hasCustomPrompt="1"/>
          </p:nvPr>
        </p:nvSpPr>
        <p:spPr>
          <a:xfrm>
            <a:off x="5156801" y="1062165"/>
            <a:ext cx="3772587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26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89" y="1071004"/>
            <a:ext cx="3187700" cy="4775200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54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55" hasCustomPrompt="1"/>
          </p:nvPr>
        </p:nvSpPr>
        <p:spPr>
          <a:xfrm>
            <a:off x="1138445" y="1062165"/>
            <a:ext cx="4354598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9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45" y="1062165"/>
            <a:ext cx="3187700" cy="4775200"/>
          </a:xfrm>
          <a:prstGeom prst="rect">
            <a:avLst/>
          </a:prstGeom>
        </p:spPr>
      </p:pic>
      <p:sp>
        <p:nvSpPr>
          <p:cNvPr id="7" name="Text Placeholder 9"/>
          <p:cNvSpPr>
            <a:spLocks noGrp="1"/>
          </p:cNvSpPr>
          <p:nvPr>
            <p:ph type="body" sz="quarter" idx="54" hasCustomPrompt="1"/>
          </p:nvPr>
        </p:nvSpPr>
        <p:spPr>
          <a:xfrm>
            <a:off x="1138445" y="27883"/>
            <a:ext cx="7790944" cy="888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 marL="0" indent="0">
              <a:lnSpc>
                <a:spcPts val="6000"/>
              </a:lnSpc>
              <a:buNone/>
              <a:defRPr sz="4800" b="1" baseline="0">
                <a:solidFill>
                  <a:srgbClr val="07224A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55" hasCustomPrompt="1"/>
          </p:nvPr>
        </p:nvSpPr>
        <p:spPr>
          <a:xfrm>
            <a:off x="4574791" y="1062165"/>
            <a:ext cx="4354598" cy="3583215"/>
          </a:xfrm>
          <a:prstGeom prst="rect">
            <a:avLst/>
          </a:prstGeom>
        </p:spPr>
        <p:txBody>
          <a:bodyPr anchor="t"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cap="none" baseline="0">
                <a:latin typeface="Arial"/>
                <a:cs typeface="Arial"/>
              </a:defRPr>
            </a:lvl1pPr>
            <a:lvl2pPr marL="685800" indent="-228600">
              <a:lnSpc>
                <a:spcPct val="100000"/>
              </a:lnSpc>
              <a:spcBef>
                <a:spcPts val="1000"/>
              </a:spcBef>
              <a:buFont typeface="Wingdings" charset="2"/>
              <a:buChar char="§"/>
              <a:defRPr sz="1600" baseline="0"/>
            </a:lvl2pPr>
            <a:lvl3pPr marL="914400" indent="0">
              <a:lnSpc>
                <a:spcPct val="100000"/>
              </a:lnSpc>
              <a:spcBef>
                <a:spcPts val="1000"/>
              </a:spcBef>
              <a:buFont typeface="Courier New"/>
              <a:buNone/>
              <a:defRPr sz="1600" baseline="0"/>
            </a:lvl3pPr>
          </a:lstStyle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  <a:p>
            <a:r>
              <a:rPr lang="en-US" dirty="0"/>
              <a:t>List item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93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283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7224A">
              <a:alpha val="5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2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88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-109499" y="563984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0" cap="none" spc="0" dirty="0" smtClean="0">
                <a:ln w="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UTP</a:t>
            </a:r>
            <a:endParaRPr lang="en-US" sz="3600" b="1" i="0" cap="none" spc="0" dirty="0">
              <a:ln w="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3181" y="6376985"/>
            <a:ext cx="445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1C2A55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The University of Toledo // </a:t>
            </a:r>
            <a:fld id="{E230BAA5-3B59-6D45-B982-9C4FBE66A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40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7" r:id="rId3"/>
    <p:sldLayoutId id="2147483698" r:id="rId4"/>
    <p:sldLayoutId id="2147483699" r:id="rId5"/>
    <p:sldLayoutId id="2147483700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725" r:id="rId29"/>
    <p:sldLayoutId id="2147483726" r:id="rId3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88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 rot="16200000">
            <a:off x="-109499" y="563984"/>
            <a:ext cx="11079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0" cap="none" spc="0" dirty="0" smtClean="0">
                <a:ln w="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charset="0"/>
                <a:ea typeface="Arial" charset="0"/>
                <a:cs typeface="Arial" charset="0"/>
              </a:rPr>
              <a:t>UTP</a:t>
            </a:r>
            <a:endParaRPr lang="en-US" sz="3600" b="1" i="0" cap="none" spc="0" dirty="0">
              <a:ln w="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93181" y="6376985"/>
            <a:ext cx="445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>
                <a:solidFill>
                  <a:srgbClr val="1C2A55"/>
                </a:solidFill>
                <a:latin typeface="Calibri"/>
                <a:cs typeface="Calibri"/>
              </a:defRPr>
            </a:lvl1pPr>
          </a:lstStyle>
          <a:p>
            <a:r>
              <a:rPr lang="en-US" dirty="0" smtClean="0"/>
              <a:t>The University of Toledo // </a:t>
            </a:r>
            <a:fld id="{5D6B8C7C-7AE7-C64F-AE0A-10A9CE0ADC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7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6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smtClean="0"/>
              <a:t>Sample Slide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US" dirty="0" smtClean="0"/>
              <a:t>The Master Slide has additional slide templates to choose from.</a:t>
            </a:r>
          </a:p>
          <a:p>
            <a:r>
              <a:rPr lang="en-US" dirty="0" smtClean="0"/>
              <a:t>You can view additional slide options under the Add New Slide menu or Layout menu.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56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Slide Title 48pt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dirty="0"/>
              <a:t>Subtitle 28pt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en-US" dirty="0"/>
              <a:t>List Item 18pt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en-US" dirty="0"/>
              <a:t>Bold Item 18pt</a:t>
            </a:r>
          </a:p>
          <a:p>
            <a:endParaRPr lang="en-US" dirty="0"/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55"/>
          </p:nvPr>
        </p:nvSpPr>
        <p:spPr>
          <a:xfrm>
            <a:off x="4493181" y="6376985"/>
            <a:ext cx="4454224" cy="365125"/>
          </a:xfrm>
        </p:spPr>
        <p:txBody>
          <a:bodyPr/>
          <a:lstStyle/>
          <a:p>
            <a:r>
              <a:rPr lang="en-US" dirty="0" smtClean="0"/>
              <a:t>The University of Toledo // </a:t>
            </a:r>
            <a:fld id="{1C9DCB6C-3A8E-D844-A719-3C53EFAF6BB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Example Bar 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Recommended Colors for Charts</a:t>
            </a:r>
          </a:p>
          <a:p>
            <a:r>
              <a:rPr lang="en-US" dirty="0"/>
              <a:t>Yellow – CMYK=1,16,99,0</a:t>
            </a:r>
          </a:p>
          <a:p>
            <a:r>
              <a:rPr lang="en-US" dirty="0"/>
              <a:t>Blue – CMYK=100,70,0,40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661198999"/>
              </p:ext>
            </p:extLst>
          </p:nvPr>
        </p:nvGraphicFramePr>
        <p:xfrm>
          <a:off x="1138445" y="978249"/>
          <a:ext cx="4263091" cy="4354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29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Example Pie Chart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Recommended Colors for Charts</a:t>
            </a:r>
          </a:p>
          <a:p>
            <a:r>
              <a:rPr lang="en-US" dirty="0"/>
              <a:t>Yellow – CMYK=1,16,99,0</a:t>
            </a:r>
          </a:p>
          <a:p>
            <a:r>
              <a:rPr lang="en-US" dirty="0"/>
              <a:t>Blue – CMYK=100,70,0,40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5D6B8C7C-7AE7-C64F-AE0A-10A9CE0ADCB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071042"/>
              </p:ext>
            </p:extLst>
          </p:nvPr>
        </p:nvGraphicFramePr>
        <p:xfrm>
          <a:off x="4485986" y="1467223"/>
          <a:ext cx="4443403" cy="3530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46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r>
              <a:rPr lang="en-US" smtClean="0"/>
              <a:t>The University of Toledo // </a:t>
            </a:r>
            <a:fld id="{E230BAA5-3B59-6D45-B982-9C4FBE66A09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287618554"/>
              </p:ext>
            </p:extLst>
          </p:nvPr>
        </p:nvGraphicFramePr>
        <p:xfrm>
          <a:off x="1138444" y="1160313"/>
          <a:ext cx="7790945" cy="450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846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493181" y="6376985"/>
            <a:ext cx="445422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University of Toledo // </a:t>
            </a:r>
            <a:fld id="{091045B3-F5C3-614D-BA5D-E638821EA10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58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493181" y="6376985"/>
            <a:ext cx="4454224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University of Toledo // </a:t>
            </a:r>
            <a:fld id="{091045B3-F5C3-614D-BA5D-E638821EA10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34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s">
  <a:themeElements>
    <a:clrScheme name="Custom 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E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rd Layouts">
  <a:themeElements>
    <a:clrScheme name="Custom 11">
      <a:dk1>
        <a:srgbClr val="383838"/>
      </a:dk1>
      <a:lt1>
        <a:srgbClr val="FFFFFF"/>
      </a:lt1>
      <a:dk2>
        <a:srgbClr val="4F4F4F"/>
      </a:dk2>
      <a:lt2>
        <a:srgbClr val="D8D8D8"/>
      </a:lt2>
      <a:accent1>
        <a:srgbClr val="F6C51E"/>
      </a:accent1>
      <a:accent2>
        <a:srgbClr val="073876"/>
      </a:accent2>
      <a:accent3>
        <a:srgbClr val="1A6699"/>
      </a:accent3>
      <a:accent4>
        <a:srgbClr val="FFFFFF"/>
      </a:accent4>
      <a:accent5>
        <a:srgbClr val="EAEAEA"/>
      </a:accent5>
      <a:accent6>
        <a:srgbClr val="FFFFFF"/>
      </a:accent6>
      <a:hlink>
        <a:srgbClr val="003A71"/>
      </a:hlink>
      <a:folHlink>
        <a:srgbClr val="003A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Master">
  <a:themeElements>
    <a:clrScheme name="Custom 12">
      <a:dk1>
        <a:srgbClr val="383838"/>
      </a:dk1>
      <a:lt1>
        <a:srgbClr val="FFFFFF"/>
      </a:lt1>
      <a:dk2>
        <a:srgbClr val="4F4F4F"/>
      </a:dk2>
      <a:lt2>
        <a:srgbClr val="D8D8D8"/>
      </a:lt2>
      <a:accent1>
        <a:srgbClr val="F6C51E"/>
      </a:accent1>
      <a:accent2>
        <a:srgbClr val="073876"/>
      </a:accent2>
      <a:accent3>
        <a:srgbClr val="1A6699"/>
      </a:accent3>
      <a:accent4>
        <a:srgbClr val="FFFFFF"/>
      </a:accent4>
      <a:accent5>
        <a:srgbClr val="EAEAEA"/>
      </a:accent5>
      <a:accent6>
        <a:srgbClr val="FFFFFF"/>
      </a:accent6>
      <a:hlink>
        <a:srgbClr val="003A71"/>
      </a:hlink>
      <a:folHlink>
        <a:srgbClr val="003AC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D065AE2553DE44B5703C932601E9E6" ma:contentTypeVersion="12" ma:contentTypeDescription="Create a new document." ma:contentTypeScope="" ma:versionID="5f7977e037d9540e98fdedefa246c7b6">
  <xsd:schema xmlns:xsd="http://www.w3.org/2001/XMLSchema" xmlns:xs="http://www.w3.org/2001/XMLSchema" xmlns:p="http://schemas.microsoft.com/office/2006/metadata/properties" xmlns:ns2="f62ac363-1cfb-4916-89a8-24677242338b" xmlns:ns3="d089033d-122e-4286-95d5-6ed3a7d7b9e2" targetNamespace="http://schemas.microsoft.com/office/2006/metadata/properties" ma:root="true" ma:fieldsID="953b08ce22b78e72e3ecf1cca5f9e4d7" ns2:_="" ns3:_="">
    <xsd:import namespace="f62ac363-1cfb-4916-89a8-24677242338b"/>
    <xsd:import namespace="d089033d-122e-4286-95d5-6ed3a7d7b9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ac363-1cfb-4916-89a8-24677242338b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89033d-122e-4286-95d5-6ed3a7d7b9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13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45F733-F869-4A6B-91D0-52F37B002F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686DE8-5E24-4CD4-B484-470EB9F7C3F4}">
  <ds:schemaRefs>
    <ds:schemaRef ds:uri="http://schemas.microsoft.com/office/infopath/2007/PartnerControls"/>
    <ds:schemaRef ds:uri="http://schemas.microsoft.com/office/2006/documentManagement/types"/>
    <ds:schemaRef ds:uri="f62ac363-1cfb-4916-89a8-24677242338b"/>
    <ds:schemaRef ds:uri="http://www.w3.org/XML/1998/namespace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d089033d-122e-4286-95d5-6ed3a7d7b9e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A97FB7-62A3-4C74-97F8-94D2D3145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2ac363-1cfb-4916-89a8-24677242338b"/>
    <ds:schemaRef ds:uri="d089033d-122e-4286-95d5-6ed3a7d7b9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124</Words>
  <Application>Microsoft Office PowerPoint</Application>
  <PresentationFormat>On-screen Show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Lato Heavy</vt:lpstr>
      <vt:lpstr>Wingdings</vt:lpstr>
      <vt:lpstr>Cover Slides</vt:lpstr>
      <vt:lpstr>Standard Layouts</vt:lpstr>
      <vt:lpstr>Plain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Toledo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 System</dc:creator>
  <cp:lastModifiedBy>Pistilli, Mary T</cp:lastModifiedBy>
  <cp:revision>51</cp:revision>
  <dcterms:created xsi:type="dcterms:W3CDTF">2017-03-21T13:49:42Z</dcterms:created>
  <dcterms:modified xsi:type="dcterms:W3CDTF">2019-01-15T14:49:43Z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0x010100DED065AE2553DE44B5703C932601E9E6</vt:lpwstr>
  </property>
</Properties>
</file>